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9828-61A0-4423-98DE-9BA634004678}" type="datetimeFigureOut">
              <a:rPr lang="ru-RU" smtClean="0"/>
              <a:t>22.03.2014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2F71A-17F3-4540-BDB1-96F8C4BC21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9828-61A0-4423-98DE-9BA634004678}" type="datetimeFigureOut">
              <a:rPr lang="ru-RU" smtClean="0"/>
              <a:t>22.03.2014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2F71A-17F3-4540-BDB1-96F8C4BC21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9828-61A0-4423-98DE-9BA634004678}" type="datetimeFigureOut">
              <a:rPr lang="ru-RU" smtClean="0"/>
              <a:t>22.03.2014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2F71A-17F3-4540-BDB1-96F8C4BC21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9828-61A0-4423-98DE-9BA634004678}" type="datetimeFigureOut">
              <a:rPr lang="ru-RU" smtClean="0"/>
              <a:t>22.03.2014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2F71A-17F3-4540-BDB1-96F8C4BC21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9828-61A0-4423-98DE-9BA634004678}" type="datetimeFigureOut">
              <a:rPr lang="ru-RU" smtClean="0"/>
              <a:t>22.03.2014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2F71A-17F3-4540-BDB1-96F8C4BC21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9828-61A0-4423-98DE-9BA634004678}" type="datetimeFigureOut">
              <a:rPr lang="ru-RU" smtClean="0"/>
              <a:t>22.03.2014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2F71A-17F3-4540-BDB1-96F8C4BC21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9828-61A0-4423-98DE-9BA634004678}" type="datetimeFigureOut">
              <a:rPr lang="ru-RU" smtClean="0"/>
              <a:t>22.03.2014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2F71A-17F3-4540-BDB1-96F8C4BC21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9828-61A0-4423-98DE-9BA634004678}" type="datetimeFigureOut">
              <a:rPr lang="ru-RU" smtClean="0"/>
              <a:t>22.03.2014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2F71A-17F3-4540-BDB1-96F8C4BC21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9828-61A0-4423-98DE-9BA634004678}" type="datetimeFigureOut">
              <a:rPr lang="ru-RU" smtClean="0"/>
              <a:t>22.03.2014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2F71A-17F3-4540-BDB1-96F8C4BC21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9828-61A0-4423-98DE-9BA634004678}" type="datetimeFigureOut">
              <a:rPr lang="ru-RU" smtClean="0"/>
              <a:t>22.03.2014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2F71A-17F3-4540-BDB1-96F8C4BC21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9828-61A0-4423-98DE-9BA634004678}" type="datetimeFigureOut">
              <a:rPr lang="ru-RU" smtClean="0"/>
              <a:t>22.03.2014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2F71A-17F3-4540-BDB1-96F8C4BC21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59828-61A0-4423-98DE-9BA634004678}" type="datetimeFigureOut">
              <a:rPr lang="ru-RU" smtClean="0"/>
              <a:t>22.03.2014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2F71A-17F3-4540-BDB1-96F8C4BC21A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ownloads\1322808677_pp_bible_10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3284984"/>
            <a:ext cx="957185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/>
              <a:t>«СЛОВО ТВОЁ – СВЕТИЛЬНИК НОГЕ МОЕЙ </a:t>
            </a:r>
          </a:p>
          <a:p>
            <a:r>
              <a:rPr lang="ru-RU" sz="3200" b="1" i="1" dirty="0"/>
              <a:t> </a:t>
            </a:r>
            <a:r>
              <a:rPr lang="ru-RU" sz="3200" b="1" i="1" dirty="0" smtClean="0"/>
              <a:t>                                                        И СВЕТ СТЕЗЕ МОЕЙ»</a:t>
            </a:r>
          </a:p>
          <a:p>
            <a:r>
              <a:rPr lang="ru-RU" sz="3200" dirty="0"/>
              <a:t> </a:t>
            </a:r>
            <a:r>
              <a:rPr lang="ru-RU" sz="3200" dirty="0" smtClean="0"/>
              <a:t>                                                                                               </a:t>
            </a:r>
          </a:p>
          <a:p>
            <a:r>
              <a:rPr lang="ru-RU" sz="3200" dirty="0"/>
              <a:t> </a:t>
            </a:r>
            <a:r>
              <a:rPr lang="ru-RU" sz="3200" dirty="0" smtClean="0"/>
              <a:t>                                                                           </a:t>
            </a:r>
            <a:r>
              <a:rPr lang="ru-RU" sz="3200" b="1" dirty="0" smtClean="0"/>
              <a:t>ПС.118:105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16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</cp:revision>
  <dcterms:created xsi:type="dcterms:W3CDTF">2014-03-22T07:57:54Z</dcterms:created>
  <dcterms:modified xsi:type="dcterms:W3CDTF">2014-03-22T08:45:53Z</dcterms:modified>
</cp:coreProperties>
</file>